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9" d="100"/>
          <a:sy n="89" d="100"/>
        </p:scale>
        <p:origin x="-1482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77" y="8089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МБОУ «СОШ №10»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48247" y="791456"/>
            <a:ext cx="6157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</a:rPr>
              <a:t>Библиотечный фестиваль национальных культур и литератур народов края «Многоликие Челны»</a:t>
            </a:r>
            <a:endParaRPr lang="ru-RU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94268" y="1797982"/>
            <a:ext cx="47810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2021 год объявлен Годом родных языков и народного единства в республике Татарстан. В связи с этим 18 февраля 2021 года в Центральной городской библиотеке прошел ежегодный Библиотечный фестиваль национальных культур и литератур народов края «Многоликие Челны», организованный совместно с МАУК Дом дружбы народов «Родник» г. Набережные Челны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/>
                <a:ea typeface="Calibri"/>
              </a:rPr>
              <a:t> Социальным партнером фестиваля, объединяющей народы, стал МБОУ "СОШ 10".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SCHOOL10-`10\Desktop\IMG-20210208-WA00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1772813"/>
            <a:ext cx="2774586" cy="1731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 descr="C:\Users\admin\Desktop\для отчета УО\IMG-20210218-WA002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8"/>
          <a:stretch/>
        </p:blipFill>
        <p:spPr bwMode="auto">
          <a:xfrm>
            <a:off x="8971927" y="1459966"/>
            <a:ext cx="2172152" cy="25774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admin\Desktop\для отчета УО\IMG-20210218-WA002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0" y="4030873"/>
            <a:ext cx="2125345" cy="24339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 descr="C:\Users\admin\Desktop\для отчета УО\IMG-20210218-WA001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19" y="4183273"/>
            <a:ext cx="2201126" cy="23481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 descr="C:\Users\admin\Desktop\для отчета УО\IMG-20210218-WA001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028" y="4183273"/>
            <a:ext cx="2372246" cy="24206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 descr="C:\Users\admin\Desktop\для отчета УО\IMG-20210218-WA002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15" y="4183272"/>
            <a:ext cx="2223770" cy="24206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85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17</cp:revision>
  <dcterms:created xsi:type="dcterms:W3CDTF">2021-02-02T07:45:57Z</dcterms:created>
  <dcterms:modified xsi:type="dcterms:W3CDTF">2021-02-19T11:27:00Z</dcterms:modified>
</cp:coreProperties>
</file>